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6"/>
  </p:notesMasterIdLst>
  <p:sldIdLst>
    <p:sldId id="636" r:id="rId2"/>
    <p:sldId id="1102" r:id="rId3"/>
    <p:sldId id="1233" r:id="rId4"/>
    <p:sldId id="1235" r:id="rId5"/>
    <p:sldId id="1260" r:id="rId6"/>
    <p:sldId id="1261" r:id="rId7"/>
    <p:sldId id="1169" r:id="rId8"/>
    <p:sldId id="1262" r:id="rId9"/>
    <p:sldId id="1263" r:id="rId10"/>
    <p:sldId id="1264" r:id="rId11"/>
    <p:sldId id="1265" r:id="rId12"/>
    <p:sldId id="1266" r:id="rId13"/>
    <p:sldId id="1267" r:id="rId14"/>
    <p:sldId id="1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1D2C2E-B5B5-469B-BEB1-4F87D9169048}" v="710" dt="2025-03-22T15:19:53.3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A01D2C2E-B5B5-469B-BEB1-4F87D9169048}"/>
    <pc:docChg chg="custSel addSld delSld modSld sldOrd">
      <pc:chgData name="Ed Godfrey" userId="61aa7c48ee0e3db0" providerId="LiveId" clId="{A01D2C2E-B5B5-469B-BEB1-4F87D9169048}" dt="2025-03-22T15:20:03.534" v="929" actId="47"/>
      <pc:docMkLst>
        <pc:docMk/>
      </pc:docMkLst>
      <pc:sldChg chg="modSp mod">
        <pc:chgData name="Ed Godfrey" userId="61aa7c48ee0e3db0" providerId="LiveId" clId="{A01D2C2E-B5B5-469B-BEB1-4F87D9169048}" dt="2025-03-22T14:23:58.081" v="3" actId="20577"/>
        <pc:sldMkLst>
          <pc:docMk/>
          <pc:sldMk cId="286626818" sldId="636"/>
        </pc:sldMkLst>
        <pc:spChg chg="mod">
          <ac:chgData name="Ed Godfrey" userId="61aa7c48ee0e3db0" providerId="LiveId" clId="{A01D2C2E-B5B5-469B-BEB1-4F87D9169048}" dt="2025-03-22T14:23:35.196" v="1" actId="20577"/>
          <ac:spMkLst>
            <pc:docMk/>
            <pc:sldMk cId="286626818" sldId="636"/>
            <ac:spMk id="3" creationId="{1206BF46-F60A-B583-BE9A-98813DA83DD6}"/>
          </ac:spMkLst>
        </pc:spChg>
        <pc:spChg chg="mod">
          <ac:chgData name="Ed Godfrey" userId="61aa7c48ee0e3db0" providerId="LiveId" clId="{A01D2C2E-B5B5-469B-BEB1-4F87D9169048}" dt="2025-03-22T14:23:58.081" v="3" actId="20577"/>
          <ac:spMkLst>
            <pc:docMk/>
            <pc:sldMk cId="286626818" sldId="636"/>
            <ac:spMk id="4" creationId="{E81091B1-FFCB-0593-6511-1E1CB61C648D}"/>
          </ac:spMkLst>
        </pc:spChg>
      </pc:sldChg>
      <pc:sldChg chg="modSp modAnim">
        <pc:chgData name="Ed Godfrey" userId="61aa7c48ee0e3db0" providerId="LiveId" clId="{A01D2C2E-B5B5-469B-BEB1-4F87D9169048}" dt="2025-03-22T14:36:31.810" v="298" actId="20577"/>
        <pc:sldMkLst>
          <pc:docMk/>
          <pc:sldMk cId="93068664" sldId="1169"/>
        </pc:sldMkLst>
        <pc:spChg chg="mod">
          <ac:chgData name="Ed Godfrey" userId="61aa7c48ee0e3db0" providerId="LiveId" clId="{A01D2C2E-B5B5-469B-BEB1-4F87D9169048}" dt="2025-03-22T14:36:31.810" v="298" actId="20577"/>
          <ac:spMkLst>
            <pc:docMk/>
            <pc:sldMk cId="93068664" sldId="1169"/>
            <ac:spMk id="3" creationId="{BB6B93C3-77D3-564A-AB55-7A6A8F27E728}"/>
          </ac:spMkLst>
        </pc:spChg>
      </pc:sldChg>
      <pc:sldChg chg="del">
        <pc:chgData name="Ed Godfrey" userId="61aa7c48ee0e3db0" providerId="LiveId" clId="{A01D2C2E-B5B5-469B-BEB1-4F87D9169048}" dt="2025-03-22T15:19:55.662" v="914" actId="47"/>
        <pc:sldMkLst>
          <pc:docMk/>
          <pc:sldMk cId="2863407350" sldId="1204"/>
        </pc:sldMkLst>
      </pc:sldChg>
      <pc:sldChg chg="del">
        <pc:chgData name="Ed Godfrey" userId="61aa7c48ee0e3db0" providerId="LiveId" clId="{A01D2C2E-B5B5-469B-BEB1-4F87D9169048}" dt="2025-03-22T15:19:56.510" v="916" actId="47"/>
        <pc:sldMkLst>
          <pc:docMk/>
          <pc:sldMk cId="129742404" sldId="1205"/>
        </pc:sldMkLst>
      </pc:sldChg>
      <pc:sldChg chg="del">
        <pc:chgData name="Ed Godfrey" userId="61aa7c48ee0e3db0" providerId="LiveId" clId="{A01D2C2E-B5B5-469B-BEB1-4F87D9169048}" dt="2025-03-22T15:19:58.506" v="921" actId="47"/>
        <pc:sldMkLst>
          <pc:docMk/>
          <pc:sldMk cId="1818453680" sldId="1218"/>
        </pc:sldMkLst>
      </pc:sldChg>
      <pc:sldChg chg="modSp mod modAnim">
        <pc:chgData name="Ed Godfrey" userId="61aa7c48ee0e3db0" providerId="LiveId" clId="{A01D2C2E-B5B5-469B-BEB1-4F87D9169048}" dt="2025-03-22T14:29:04.070" v="210"/>
        <pc:sldMkLst>
          <pc:docMk/>
          <pc:sldMk cId="1423776664" sldId="1233"/>
        </pc:sldMkLst>
        <pc:spChg chg="mod">
          <ac:chgData name="Ed Godfrey" userId="61aa7c48ee0e3db0" providerId="LiveId" clId="{A01D2C2E-B5B5-469B-BEB1-4F87D9169048}" dt="2025-03-22T14:27:56.355" v="179" actId="114"/>
          <ac:spMkLst>
            <pc:docMk/>
            <pc:sldMk cId="1423776664" sldId="1233"/>
            <ac:spMk id="3" creationId="{25CA2E5E-BFBE-EDA5-7465-A6B96BEA67EA}"/>
          </ac:spMkLst>
        </pc:spChg>
        <pc:spChg chg="mod">
          <ac:chgData name="Ed Godfrey" userId="61aa7c48ee0e3db0" providerId="LiveId" clId="{A01D2C2E-B5B5-469B-BEB1-4F87D9169048}" dt="2025-03-22T14:28:04.582" v="180" actId="255"/>
          <ac:spMkLst>
            <pc:docMk/>
            <pc:sldMk cId="1423776664" sldId="1233"/>
            <ac:spMk id="6" creationId="{6E834CB9-BF6D-446B-8922-AEB1A589E859}"/>
          </ac:spMkLst>
        </pc:spChg>
      </pc:sldChg>
      <pc:sldChg chg="modSp ord">
        <pc:chgData name="Ed Godfrey" userId="61aa7c48ee0e3db0" providerId="LiveId" clId="{A01D2C2E-B5B5-469B-BEB1-4F87D9169048}" dt="2025-03-22T14:30:20.572" v="240" actId="20577"/>
        <pc:sldMkLst>
          <pc:docMk/>
          <pc:sldMk cId="2542300088" sldId="1235"/>
        </pc:sldMkLst>
        <pc:spChg chg="mod">
          <ac:chgData name="Ed Godfrey" userId="61aa7c48ee0e3db0" providerId="LiveId" clId="{A01D2C2E-B5B5-469B-BEB1-4F87D9169048}" dt="2025-03-22T14:30:20.572" v="240" actId="20577"/>
          <ac:spMkLst>
            <pc:docMk/>
            <pc:sldMk cId="2542300088" sldId="1235"/>
            <ac:spMk id="3" creationId="{0F8C5599-D228-F850-C7DE-724F1697C69E}"/>
          </ac:spMkLst>
        </pc:spChg>
        <pc:spChg chg="mod">
          <ac:chgData name="Ed Godfrey" userId="61aa7c48ee0e3db0" providerId="LiveId" clId="{A01D2C2E-B5B5-469B-BEB1-4F87D9169048}" dt="2025-03-22T14:30:14.518" v="233" actId="20577"/>
          <ac:spMkLst>
            <pc:docMk/>
            <pc:sldMk cId="2542300088" sldId="1235"/>
            <ac:spMk id="6" creationId="{1B0BFC81-5A36-A81C-FDFC-605CEB2ADBA0}"/>
          </ac:spMkLst>
        </pc:spChg>
      </pc:sldChg>
      <pc:sldChg chg="del">
        <pc:chgData name="Ed Godfrey" userId="61aa7c48ee0e3db0" providerId="LiveId" clId="{A01D2C2E-B5B5-469B-BEB1-4F87D9169048}" dt="2025-03-22T15:19:58.920" v="922" actId="47"/>
        <pc:sldMkLst>
          <pc:docMk/>
          <pc:sldMk cId="1607837049" sldId="1243"/>
        </pc:sldMkLst>
      </pc:sldChg>
      <pc:sldChg chg="del">
        <pc:chgData name="Ed Godfrey" userId="61aa7c48ee0e3db0" providerId="LiveId" clId="{A01D2C2E-B5B5-469B-BEB1-4F87D9169048}" dt="2025-03-22T14:36:23.882" v="297" actId="47"/>
        <pc:sldMkLst>
          <pc:docMk/>
          <pc:sldMk cId="1593905259" sldId="1247"/>
        </pc:sldMkLst>
      </pc:sldChg>
      <pc:sldChg chg="del">
        <pc:chgData name="Ed Godfrey" userId="61aa7c48ee0e3db0" providerId="LiveId" clId="{A01D2C2E-B5B5-469B-BEB1-4F87D9169048}" dt="2025-03-22T15:19:56.098" v="915" actId="47"/>
        <pc:sldMkLst>
          <pc:docMk/>
          <pc:sldMk cId="3203992972" sldId="1248"/>
        </pc:sldMkLst>
      </pc:sldChg>
      <pc:sldChg chg="del">
        <pc:chgData name="Ed Godfrey" userId="61aa7c48ee0e3db0" providerId="LiveId" clId="{A01D2C2E-B5B5-469B-BEB1-4F87D9169048}" dt="2025-03-22T15:19:56.897" v="917" actId="47"/>
        <pc:sldMkLst>
          <pc:docMk/>
          <pc:sldMk cId="636357585" sldId="1249"/>
        </pc:sldMkLst>
      </pc:sldChg>
      <pc:sldChg chg="del">
        <pc:chgData name="Ed Godfrey" userId="61aa7c48ee0e3db0" providerId="LiveId" clId="{A01D2C2E-B5B5-469B-BEB1-4F87D9169048}" dt="2025-03-22T15:19:57.291" v="918" actId="47"/>
        <pc:sldMkLst>
          <pc:docMk/>
          <pc:sldMk cId="3075192982" sldId="1250"/>
        </pc:sldMkLst>
      </pc:sldChg>
      <pc:sldChg chg="del">
        <pc:chgData name="Ed Godfrey" userId="61aa7c48ee0e3db0" providerId="LiveId" clId="{A01D2C2E-B5B5-469B-BEB1-4F87D9169048}" dt="2025-03-22T15:19:57.705" v="919" actId="47"/>
        <pc:sldMkLst>
          <pc:docMk/>
          <pc:sldMk cId="3425991024" sldId="1251"/>
        </pc:sldMkLst>
      </pc:sldChg>
      <pc:sldChg chg="del">
        <pc:chgData name="Ed Godfrey" userId="61aa7c48ee0e3db0" providerId="LiveId" clId="{A01D2C2E-B5B5-469B-BEB1-4F87D9169048}" dt="2025-03-22T15:19:58.118" v="920" actId="47"/>
        <pc:sldMkLst>
          <pc:docMk/>
          <pc:sldMk cId="1316004964" sldId="1252"/>
        </pc:sldMkLst>
      </pc:sldChg>
      <pc:sldChg chg="del">
        <pc:chgData name="Ed Godfrey" userId="61aa7c48ee0e3db0" providerId="LiveId" clId="{A01D2C2E-B5B5-469B-BEB1-4F87D9169048}" dt="2025-03-22T15:19:59.518" v="923" actId="47"/>
        <pc:sldMkLst>
          <pc:docMk/>
          <pc:sldMk cId="875627803" sldId="1253"/>
        </pc:sldMkLst>
      </pc:sldChg>
      <pc:sldChg chg="del">
        <pc:chgData name="Ed Godfrey" userId="61aa7c48ee0e3db0" providerId="LiveId" clId="{A01D2C2E-B5B5-469B-BEB1-4F87D9169048}" dt="2025-03-22T15:19:59.953" v="924" actId="47"/>
        <pc:sldMkLst>
          <pc:docMk/>
          <pc:sldMk cId="361991026" sldId="1254"/>
        </pc:sldMkLst>
      </pc:sldChg>
      <pc:sldChg chg="del">
        <pc:chgData name="Ed Godfrey" userId="61aa7c48ee0e3db0" providerId="LiveId" clId="{A01D2C2E-B5B5-469B-BEB1-4F87D9169048}" dt="2025-03-22T15:20:00.441" v="925" actId="47"/>
        <pc:sldMkLst>
          <pc:docMk/>
          <pc:sldMk cId="1807905999" sldId="1255"/>
        </pc:sldMkLst>
      </pc:sldChg>
      <pc:sldChg chg="del">
        <pc:chgData name="Ed Godfrey" userId="61aa7c48ee0e3db0" providerId="LiveId" clId="{A01D2C2E-B5B5-469B-BEB1-4F87D9169048}" dt="2025-03-22T15:20:02.071" v="926" actId="47"/>
        <pc:sldMkLst>
          <pc:docMk/>
          <pc:sldMk cId="4088469911" sldId="1256"/>
        </pc:sldMkLst>
      </pc:sldChg>
      <pc:sldChg chg="del">
        <pc:chgData name="Ed Godfrey" userId="61aa7c48ee0e3db0" providerId="LiveId" clId="{A01D2C2E-B5B5-469B-BEB1-4F87D9169048}" dt="2025-03-22T15:20:02.528" v="927" actId="47"/>
        <pc:sldMkLst>
          <pc:docMk/>
          <pc:sldMk cId="3633233900" sldId="1257"/>
        </pc:sldMkLst>
      </pc:sldChg>
      <pc:sldChg chg="del">
        <pc:chgData name="Ed Godfrey" userId="61aa7c48ee0e3db0" providerId="LiveId" clId="{A01D2C2E-B5B5-469B-BEB1-4F87D9169048}" dt="2025-03-22T15:20:02.944" v="928" actId="47"/>
        <pc:sldMkLst>
          <pc:docMk/>
          <pc:sldMk cId="2454256115" sldId="1258"/>
        </pc:sldMkLst>
      </pc:sldChg>
      <pc:sldChg chg="del">
        <pc:chgData name="Ed Godfrey" userId="61aa7c48ee0e3db0" providerId="LiveId" clId="{A01D2C2E-B5B5-469B-BEB1-4F87D9169048}" dt="2025-03-22T15:20:03.534" v="929" actId="47"/>
        <pc:sldMkLst>
          <pc:docMk/>
          <pc:sldMk cId="2042618262" sldId="1259"/>
        </pc:sldMkLst>
      </pc:sldChg>
      <pc:sldChg chg="modSp add mod">
        <pc:chgData name="Ed Godfrey" userId="61aa7c48ee0e3db0" providerId="LiveId" clId="{A01D2C2E-B5B5-469B-BEB1-4F87D9169048}" dt="2025-03-22T14:34:03.433" v="265" actId="20577"/>
        <pc:sldMkLst>
          <pc:docMk/>
          <pc:sldMk cId="1211922710" sldId="1260"/>
        </pc:sldMkLst>
        <pc:spChg chg="mod">
          <ac:chgData name="Ed Godfrey" userId="61aa7c48ee0e3db0" providerId="LiveId" clId="{A01D2C2E-B5B5-469B-BEB1-4F87D9169048}" dt="2025-03-22T14:33:54.961" v="252" actId="6549"/>
          <ac:spMkLst>
            <pc:docMk/>
            <pc:sldMk cId="1211922710" sldId="1260"/>
            <ac:spMk id="3" creationId="{F44E43FB-3055-4C2F-E12F-4E4F14DA4FA2}"/>
          </ac:spMkLst>
        </pc:spChg>
        <pc:spChg chg="mod">
          <ac:chgData name="Ed Godfrey" userId="61aa7c48ee0e3db0" providerId="LiveId" clId="{A01D2C2E-B5B5-469B-BEB1-4F87D9169048}" dt="2025-03-22T14:34:03.433" v="265" actId="20577"/>
          <ac:spMkLst>
            <pc:docMk/>
            <pc:sldMk cId="1211922710" sldId="1260"/>
            <ac:spMk id="6" creationId="{AFB9C284-28EC-5E9B-2BD6-12615F5BAEB9}"/>
          </ac:spMkLst>
        </pc:spChg>
      </pc:sldChg>
      <pc:sldChg chg="modSp add mod">
        <pc:chgData name="Ed Godfrey" userId="61aa7c48ee0e3db0" providerId="LiveId" clId="{A01D2C2E-B5B5-469B-BEB1-4F87D9169048}" dt="2025-03-22T14:34:59.982" v="296" actId="20577"/>
        <pc:sldMkLst>
          <pc:docMk/>
          <pc:sldMk cId="4267726909" sldId="1261"/>
        </pc:sldMkLst>
        <pc:spChg chg="mod">
          <ac:chgData name="Ed Godfrey" userId="61aa7c48ee0e3db0" providerId="LiveId" clId="{A01D2C2E-B5B5-469B-BEB1-4F87D9169048}" dt="2025-03-22T14:34:46.179" v="279" actId="20577"/>
          <ac:spMkLst>
            <pc:docMk/>
            <pc:sldMk cId="4267726909" sldId="1261"/>
            <ac:spMk id="3" creationId="{DE81EA37-1838-96B1-A1EC-414016871299}"/>
          </ac:spMkLst>
        </pc:spChg>
        <pc:spChg chg="mod">
          <ac:chgData name="Ed Godfrey" userId="61aa7c48ee0e3db0" providerId="LiveId" clId="{A01D2C2E-B5B5-469B-BEB1-4F87D9169048}" dt="2025-03-22T14:34:59.982" v="296" actId="20577"/>
          <ac:spMkLst>
            <pc:docMk/>
            <pc:sldMk cId="4267726909" sldId="1261"/>
            <ac:spMk id="6" creationId="{BE8D7791-7BDC-7594-F59C-58B599A2E4CF}"/>
          </ac:spMkLst>
        </pc:spChg>
      </pc:sldChg>
      <pc:sldChg chg="modSp add modAnim">
        <pc:chgData name="Ed Godfrey" userId="61aa7c48ee0e3db0" providerId="LiveId" clId="{A01D2C2E-B5B5-469B-BEB1-4F87D9169048}" dt="2025-03-22T15:13:09.128" v="912" actId="113"/>
        <pc:sldMkLst>
          <pc:docMk/>
          <pc:sldMk cId="1708014450" sldId="1262"/>
        </pc:sldMkLst>
        <pc:spChg chg="mod">
          <ac:chgData name="Ed Godfrey" userId="61aa7c48ee0e3db0" providerId="LiveId" clId="{A01D2C2E-B5B5-469B-BEB1-4F87D9169048}" dt="2025-03-22T15:13:09.128" v="912" actId="113"/>
          <ac:spMkLst>
            <pc:docMk/>
            <pc:sldMk cId="1708014450" sldId="1262"/>
            <ac:spMk id="3" creationId="{7DE3EBFB-6560-C74B-E70D-19DCC3A41BE0}"/>
          </ac:spMkLst>
        </pc:spChg>
      </pc:sldChg>
      <pc:sldChg chg="modSp add mod">
        <pc:chgData name="Ed Godfrey" userId="61aa7c48ee0e3db0" providerId="LiveId" clId="{A01D2C2E-B5B5-469B-BEB1-4F87D9169048}" dt="2025-03-22T14:43:12.873" v="483" actId="20577"/>
        <pc:sldMkLst>
          <pc:docMk/>
          <pc:sldMk cId="3119669211" sldId="1263"/>
        </pc:sldMkLst>
        <pc:spChg chg="mod">
          <ac:chgData name="Ed Godfrey" userId="61aa7c48ee0e3db0" providerId="LiveId" clId="{A01D2C2E-B5B5-469B-BEB1-4F87D9169048}" dt="2025-03-22T14:43:04.366" v="462" actId="2711"/>
          <ac:spMkLst>
            <pc:docMk/>
            <pc:sldMk cId="3119669211" sldId="1263"/>
            <ac:spMk id="3" creationId="{2BC7A5B3-C9A5-A79B-EE87-45E7619D923A}"/>
          </ac:spMkLst>
        </pc:spChg>
        <pc:spChg chg="mod">
          <ac:chgData name="Ed Godfrey" userId="61aa7c48ee0e3db0" providerId="LiveId" clId="{A01D2C2E-B5B5-469B-BEB1-4F87D9169048}" dt="2025-03-22T14:43:12.873" v="483" actId="20577"/>
          <ac:spMkLst>
            <pc:docMk/>
            <pc:sldMk cId="3119669211" sldId="1263"/>
            <ac:spMk id="6" creationId="{0F567DC6-F0BA-0117-2919-AC35450704A5}"/>
          </ac:spMkLst>
        </pc:spChg>
      </pc:sldChg>
      <pc:sldChg chg="modSp add modAnim">
        <pc:chgData name="Ed Godfrey" userId="61aa7c48ee0e3db0" providerId="LiveId" clId="{A01D2C2E-B5B5-469B-BEB1-4F87D9169048}" dt="2025-03-22T15:13:01.988" v="911" actId="115"/>
        <pc:sldMkLst>
          <pc:docMk/>
          <pc:sldMk cId="588917819" sldId="1264"/>
        </pc:sldMkLst>
        <pc:spChg chg="mod">
          <ac:chgData name="Ed Godfrey" userId="61aa7c48ee0e3db0" providerId="LiveId" clId="{A01D2C2E-B5B5-469B-BEB1-4F87D9169048}" dt="2025-03-22T15:13:01.988" v="911" actId="115"/>
          <ac:spMkLst>
            <pc:docMk/>
            <pc:sldMk cId="588917819" sldId="1264"/>
            <ac:spMk id="3" creationId="{77E5627A-D6BB-2D81-CE62-7A84C5400F50}"/>
          </ac:spMkLst>
        </pc:spChg>
      </pc:sldChg>
      <pc:sldChg chg="addSp modSp add mod">
        <pc:chgData name="Ed Godfrey" userId="61aa7c48ee0e3db0" providerId="LiveId" clId="{A01D2C2E-B5B5-469B-BEB1-4F87D9169048}" dt="2025-03-22T14:57:48.935" v="687" actId="20577"/>
        <pc:sldMkLst>
          <pc:docMk/>
          <pc:sldMk cId="3801102424" sldId="1265"/>
        </pc:sldMkLst>
        <pc:spChg chg="add mod">
          <ac:chgData name="Ed Godfrey" userId="61aa7c48ee0e3db0" providerId="LiveId" clId="{A01D2C2E-B5B5-469B-BEB1-4F87D9169048}" dt="2025-03-22T14:57:48.935" v="687" actId="20577"/>
          <ac:spMkLst>
            <pc:docMk/>
            <pc:sldMk cId="3801102424" sldId="1265"/>
            <ac:spMk id="2" creationId="{57DFA812-C9F8-8FB8-1006-1EE29E097AFC}"/>
          </ac:spMkLst>
        </pc:spChg>
        <pc:spChg chg="mod">
          <ac:chgData name="Ed Godfrey" userId="61aa7c48ee0e3db0" providerId="LiveId" clId="{A01D2C2E-B5B5-469B-BEB1-4F87D9169048}" dt="2025-03-22T14:48:19.801" v="608" actId="20577"/>
          <ac:spMkLst>
            <pc:docMk/>
            <pc:sldMk cId="3801102424" sldId="1265"/>
            <ac:spMk id="3" creationId="{3D7B468C-FC4E-DF12-F414-F6D268D7B859}"/>
          </ac:spMkLst>
        </pc:spChg>
        <pc:spChg chg="mod">
          <ac:chgData name="Ed Godfrey" userId="61aa7c48ee0e3db0" providerId="LiveId" clId="{A01D2C2E-B5B5-469B-BEB1-4F87D9169048}" dt="2025-03-22T14:47:55.059" v="595" actId="20577"/>
          <ac:spMkLst>
            <pc:docMk/>
            <pc:sldMk cId="3801102424" sldId="1265"/>
            <ac:spMk id="6" creationId="{8644953D-E0FE-4C2E-496B-E8846A2E36A6}"/>
          </ac:spMkLst>
        </pc:spChg>
      </pc:sldChg>
      <pc:sldChg chg="addSp modSp add mod">
        <pc:chgData name="Ed Godfrey" userId="61aa7c48ee0e3db0" providerId="LiveId" clId="{A01D2C2E-B5B5-469B-BEB1-4F87D9169048}" dt="2025-03-22T15:10:31.050" v="853" actId="20577"/>
        <pc:sldMkLst>
          <pc:docMk/>
          <pc:sldMk cId="2984283519" sldId="1266"/>
        </pc:sldMkLst>
        <pc:spChg chg="add mod">
          <ac:chgData name="Ed Godfrey" userId="61aa7c48ee0e3db0" providerId="LiveId" clId="{A01D2C2E-B5B5-469B-BEB1-4F87D9169048}" dt="2025-03-22T15:10:18.427" v="807" actId="1036"/>
          <ac:spMkLst>
            <pc:docMk/>
            <pc:sldMk cId="2984283519" sldId="1266"/>
            <ac:spMk id="2" creationId="{49B18884-A8F3-5906-E349-63B586B48247}"/>
          </ac:spMkLst>
        </pc:spChg>
        <pc:spChg chg="mod">
          <ac:chgData name="Ed Godfrey" userId="61aa7c48ee0e3db0" providerId="LiveId" clId="{A01D2C2E-B5B5-469B-BEB1-4F87D9169048}" dt="2025-03-22T15:10:05.911" v="782" actId="255"/>
          <ac:spMkLst>
            <pc:docMk/>
            <pc:sldMk cId="2984283519" sldId="1266"/>
            <ac:spMk id="3" creationId="{9AAA520A-6D49-5C89-4F60-C125D29A2569}"/>
          </ac:spMkLst>
        </pc:spChg>
        <pc:spChg chg="mod">
          <ac:chgData name="Ed Godfrey" userId="61aa7c48ee0e3db0" providerId="LiveId" clId="{A01D2C2E-B5B5-469B-BEB1-4F87D9169048}" dt="2025-03-22T15:10:31.050" v="853" actId="20577"/>
          <ac:spMkLst>
            <pc:docMk/>
            <pc:sldMk cId="2984283519" sldId="1266"/>
            <ac:spMk id="6" creationId="{03EC35F3-ADE6-DA44-DAFE-CF941A9ABD94}"/>
          </ac:spMkLst>
        </pc:spChg>
      </pc:sldChg>
      <pc:sldChg chg="modSp add modAnim">
        <pc:chgData name="Ed Godfrey" userId="61aa7c48ee0e3db0" providerId="LiveId" clId="{A01D2C2E-B5B5-469B-BEB1-4F87D9169048}" dt="2025-03-22T15:12:56.506" v="910" actId="115"/>
        <pc:sldMkLst>
          <pc:docMk/>
          <pc:sldMk cId="2786075489" sldId="1267"/>
        </pc:sldMkLst>
        <pc:spChg chg="mod">
          <ac:chgData name="Ed Godfrey" userId="61aa7c48ee0e3db0" providerId="LiveId" clId="{A01D2C2E-B5B5-469B-BEB1-4F87D9169048}" dt="2025-03-22T15:12:56.506" v="910" actId="115"/>
          <ac:spMkLst>
            <pc:docMk/>
            <pc:sldMk cId="2786075489" sldId="1267"/>
            <ac:spMk id="3" creationId="{8218D69E-8D7A-247F-3566-01C135880DC0}"/>
          </ac:spMkLst>
        </pc:spChg>
      </pc:sldChg>
      <pc:sldChg chg="add">
        <pc:chgData name="Ed Godfrey" userId="61aa7c48ee0e3db0" providerId="LiveId" clId="{A01D2C2E-B5B5-469B-BEB1-4F87D9169048}" dt="2025-03-22T15:19:53.396" v="913"/>
        <pc:sldMkLst>
          <pc:docMk/>
          <pc:sldMk cId="2962837803" sldId="12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3/22/2025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3/22/2025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3/22/2025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3/22/2025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3/22/2025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3/22/2025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3/22/2025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3/22/2025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New Life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:1-4</a:t>
            </a:r>
            <a:r>
              <a:rPr lang="en-US" sz="3600" b="1" dirty="0">
                <a:latin typeface="Avenir Next LT Pro Light" panose="020B0304020202020204" pitchFamily="34" charset="0"/>
              </a:rPr>
              <a:t> (Part 2)</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March 23,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0AF62-F202-F7FB-5761-8FE648E2A8C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7E5627A-D6BB-2D81-CE62-7A84C5400F50}"/>
              </a:ext>
            </a:extLst>
          </p:cNvPr>
          <p:cNvSpPr txBox="1">
            <a:spLocks noChangeArrowheads="1"/>
          </p:cNvSpPr>
          <p:nvPr/>
        </p:nvSpPr>
        <p:spPr bwMode="auto">
          <a:xfrm>
            <a:off x="158496" y="898767"/>
            <a:ext cx="11805602"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startAt="2"/>
            </a:pPr>
            <a:r>
              <a:rPr lang="en-US" sz="3600" i="0" dirty="0">
                <a:solidFill>
                  <a:schemeClr val="tx1"/>
                </a:solidFill>
                <a:latin typeface="Arial" panose="020B0604020202020204" pitchFamily="34" charset="0"/>
              </a:rPr>
              <a:t>The present practice of those who are in Christ Jesus (8:2-4)</a:t>
            </a:r>
            <a:endParaRPr lang="en-US" sz="2000" i="0" dirty="0">
              <a:solidFill>
                <a:schemeClr val="tx1"/>
              </a:solidFill>
              <a:latin typeface="Arial" panose="020B0604020202020204" pitchFamily="34" charset="0"/>
            </a:endParaRPr>
          </a:p>
          <a:p>
            <a:pPr lvl="0"/>
            <a:endParaRPr lang="en-US" sz="2000" b="0" i="0" dirty="0">
              <a:solidFill>
                <a:schemeClr val="tx1"/>
              </a:solidFill>
              <a:latin typeface="Arial" panose="020B0604020202020204" pitchFamily="34" charset="0"/>
            </a:endParaRPr>
          </a:p>
          <a:p>
            <a:pPr marL="514350" lvl="0" indent="-514350">
              <a:buFont typeface="+mj-lt"/>
              <a:buAutoNum type="alphaUcPeriod" startAt="2"/>
            </a:pPr>
            <a:r>
              <a:rPr lang="en-US" i="0" dirty="0">
                <a:solidFill>
                  <a:schemeClr val="tx1"/>
                </a:solidFill>
                <a:latin typeface="Arial" panose="020B0604020202020204" pitchFamily="34" charset="0"/>
              </a:rPr>
              <a:t>Those who are in Christ are freed from the </a:t>
            </a:r>
            <a:r>
              <a:rPr lang="en-US" i="0" u="sng" dirty="0">
                <a:solidFill>
                  <a:schemeClr val="tx1"/>
                </a:solidFill>
                <a:latin typeface="Arial" panose="020B0604020202020204" pitchFamily="34" charset="0"/>
              </a:rPr>
              <a:t>curse</a:t>
            </a:r>
            <a:r>
              <a:rPr lang="en-US" i="0" dirty="0">
                <a:solidFill>
                  <a:schemeClr val="tx1"/>
                </a:solidFill>
                <a:latin typeface="Arial" panose="020B0604020202020204" pitchFamily="34" charset="0"/>
              </a:rPr>
              <a:t> of sin and death (8:3)</a:t>
            </a:r>
          </a:p>
          <a:p>
            <a:pPr lvl="1"/>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what the Law could not do, weak as it was through the flesh, God did: sending His own Son in the likeness of sinful flesh and as an offering for sin, He condemned sin in the flesh…</a:t>
            </a:r>
          </a:p>
          <a:p>
            <a:pPr lvl="0"/>
            <a:endParaRPr lang="en-US" b="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87BD854E-5D97-7D40-94A1-EA259F86B85F}"/>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New Life (Romans 8:1-4)</a:t>
            </a:r>
          </a:p>
        </p:txBody>
      </p:sp>
    </p:spTree>
    <p:extLst>
      <p:ext uri="{BB962C8B-B14F-4D97-AF65-F5344CB8AC3E}">
        <p14:creationId xmlns:p14="http://schemas.microsoft.com/office/powerpoint/2010/main" val="58891781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5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250"/>
                                        <p:tgtEl>
                                          <p:spTgt spid="3">
                                            <p:txEl>
                                              <p:pRg st="2" end="2"/>
                                            </p:txEl>
                                          </p:spTgt>
                                        </p:tgtEl>
                                      </p:cBhvr>
                                    </p:animEffect>
                                  </p:childTnLst>
                                </p:cTn>
                              </p:par>
                            </p:childTnLst>
                          </p:cTn>
                        </p:par>
                        <p:par>
                          <p:cTn id="8" fill="hold">
                            <p:stCondLst>
                              <p:cond delay="3000"/>
                            </p:stCondLst>
                            <p:childTnLst>
                              <p:par>
                                <p:cTn id="9" presetID="10" presetClass="entr" presetSubtype="0" fill="hold" grpId="0" nodeType="afterEffect">
                                  <p:stCondLst>
                                    <p:cond delay="75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43E59-7AC0-8D54-5A5F-0236FDDB46E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D7B468C-FC4E-DF12-F414-F6D268D7B859}"/>
              </a:ext>
            </a:extLst>
          </p:cNvPr>
          <p:cNvSpPr txBox="1">
            <a:spLocks noChangeArrowheads="1"/>
          </p:cNvSpPr>
          <p:nvPr/>
        </p:nvSpPr>
        <p:spPr bwMode="auto">
          <a:xfrm>
            <a:off x="173038" y="879311"/>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Times New Roman" panose="02020603050405020304" pitchFamily="18" charset="0"/>
              </a:rPr>
              <a:t>For what the Law could not do, weak as it was through the flesh, God did: sending His own Son in the likeness of sinful flesh and as an offering for sin, He condemned sin in the flesh… (NASB95)</a:t>
            </a:r>
            <a:endParaRPr lang="en-US" sz="3600" b="0" dirty="0">
              <a:solidFill>
                <a:schemeClr val="tx1"/>
              </a:solidFill>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8644953D-E0FE-4C2E-496B-E8846A2E36A6}"/>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8:3</a:t>
            </a:r>
          </a:p>
        </p:txBody>
      </p:sp>
      <p:sp>
        <p:nvSpPr>
          <p:cNvPr id="2" name="Text Box 3">
            <a:extLst>
              <a:ext uri="{FF2B5EF4-FFF2-40B4-BE49-F238E27FC236}">
                <a16:creationId xmlns:a16="http://schemas.microsoft.com/office/drawing/2014/main" id="{57DFA812-C9F8-8FB8-1006-1EE29E097AFC}"/>
              </a:ext>
            </a:extLst>
          </p:cNvPr>
          <p:cNvSpPr txBox="1">
            <a:spLocks noChangeArrowheads="1"/>
          </p:cNvSpPr>
          <p:nvPr/>
        </p:nvSpPr>
        <p:spPr bwMode="auto">
          <a:xfrm>
            <a:off x="147019" y="3551885"/>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For what unable of the law, in that it was weak through/because of the flesh, God, sending His own Son in the likeness of sinful flesh and for sin, condemned sin in the flesh.</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110242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EDC2A-51AF-4FBA-AED6-F086F623BD3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AAA520A-6D49-5C89-4F60-C125D29A2569}"/>
              </a:ext>
            </a:extLst>
          </p:cNvPr>
          <p:cNvSpPr txBox="1">
            <a:spLocks noChangeArrowheads="1"/>
          </p:cNvSpPr>
          <p:nvPr/>
        </p:nvSpPr>
        <p:spPr bwMode="auto">
          <a:xfrm>
            <a:off x="173038" y="879311"/>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Christ redeemed us from the curse of the Law [the power of sin and death], having become a curse for us — for it is written, "CURSED IS EVERYONE WHO HANGS ON A TREE" —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3EC35F3-ADE6-DA44-DAFE-CF941A9ABD94}"/>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Galatians 3:13; 2 Corinthians 5:21 </a:t>
            </a:r>
          </a:p>
        </p:txBody>
      </p:sp>
      <p:sp>
        <p:nvSpPr>
          <p:cNvPr id="2" name="Text Box 3">
            <a:extLst>
              <a:ext uri="{FF2B5EF4-FFF2-40B4-BE49-F238E27FC236}">
                <a16:creationId xmlns:a16="http://schemas.microsoft.com/office/drawing/2014/main" id="{49B18884-A8F3-5906-E349-63B586B48247}"/>
              </a:ext>
            </a:extLst>
          </p:cNvPr>
          <p:cNvSpPr txBox="1">
            <a:spLocks noChangeArrowheads="1"/>
          </p:cNvSpPr>
          <p:nvPr/>
        </p:nvSpPr>
        <p:spPr bwMode="auto">
          <a:xfrm>
            <a:off x="147017" y="3786058"/>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He [God the Father] made Him [Christ Jesus] who knew no sin to be sin on our behalf, so that we might become the righteousness of God [the Father] in Him [Christ Jesus].</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4283519"/>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8D8FD-8386-A689-A073-A5539C90CB4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218D69E-8D7A-247F-3566-01C135880DC0}"/>
              </a:ext>
            </a:extLst>
          </p:cNvPr>
          <p:cNvSpPr txBox="1">
            <a:spLocks noChangeArrowheads="1"/>
          </p:cNvSpPr>
          <p:nvPr/>
        </p:nvSpPr>
        <p:spPr bwMode="auto">
          <a:xfrm>
            <a:off x="158496" y="898767"/>
            <a:ext cx="11805602"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startAt="2"/>
            </a:pPr>
            <a:r>
              <a:rPr lang="en-US" sz="3600" i="0" dirty="0">
                <a:solidFill>
                  <a:schemeClr val="tx1"/>
                </a:solidFill>
                <a:latin typeface="Arial" panose="020B0604020202020204" pitchFamily="34" charset="0"/>
              </a:rPr>
              <a:t>The present practice of those who are in Christ Jesus (8:2-4)</a:t>
            </a:r>
            <a:endParaRPr lang="en-US" sz="2000" i="0" dirty="0">
              <a:solidFill>
                <a:schemeClr val="tx1"/>
              </a:solidFill>
              <a:latin typeface="Arial" panose="020B0604020202020204" pitchFamily="34" charset="0"/>
            </a:endParaRPr>
          </a:p>
          <a:p>
            <a:pPr lvl="0"/>
            <a:endParaRPr lang="en-US" sz="2000" b="0" i="0" dirty="0">
              <a:solidFill>
                <a:schemeClr val="tx1"/>
              </a:solidFill>
              <a:latin typeface="Arial" panose="020B0604020202020204" pitchFamily="34" charset="0"/>
            </a:endParaRPr>
          </a:p>
          <a:p>
            <a:pPr marL="514350" lvl="0" indent="-514350">
              <a:buFont typeface="+mj-lt"/>
              <a:buAutoNum type="alphaUcPeriod" startAt="3"/>
            </a:pPr>
            <a:r>
              <a:rPr lang="en-US" i="0" dirty="0">
                <a:solidFill>
                  <a:schemeClr val="tx1"/>
                </a:solidFill>
                <a:latin typeface="Arial" panose="020B0604020202020204" pitchFamily="34" charset="0"/>
              </a:rPr>
              <a:t>Those who are in Christ are freed from the </a:t>
            </a:r>
            <a:r>
              <a:rPr lang="en-US" i="0" u="sng" dirty="0">
                <a:solidFill>
                  <a:schemeClr val="tx1"/>
                </a:solidFill>
                <a:latin typeface="Arial" panose="020B0604020202020204" pitchFamily="34" charset="0"/>
              </a:rPr>
              <a:t>continuance</a:t>
            </a:r>
            <a:r>
              <a:rPr lang="en-US" i="0" dirty="0">
                <a:solidFill>
                  <a:schemeClr val="tx1"/>
                </a:solidFill>
                <a:latin typeface="Arial" panose="020B0604020202020204" pitchFamily="34" charset="0"/>
              </a:rPr>
              <a:t> in sin and death (8:4)</a:t>
            </a:r>
          </a:p>
          <a:p>
            <a:pPr lvl="1"/>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so that the requirement of the Law might be fulfilled in us, who do not walk according to the flesh but according to the Spirit. </a:t>
            </a:r>
          </a:p>
          <a:p>
            <a:pPr lvl="0"/>
            <a:endParaRPr lang="en-US" b="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818CD74C-4350-06A3-4313-DD5EB52B0A49}"/>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New Life (Romans 8:1-4)</a:t>
            </a:r>
          </a:p>
        </p:txBody>
      </p:sp>
    </p:spTree>
    <p:extLst>
      <p:ext uri="{BB962C8B-B14F-4D97-AF65-F5344CB8AC3E}">
        <p14:creationId xmlns:p14="http://schemas.microsoft.com/office/powerpoint/2010/main" val="278607548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5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250"/>
                                        <p:tgtEl>
                                          <p:spTgt spid="3">
                                            <p:txEl>
                                              <p:pRg st="2" end="2"/>
                                            </p:txEl>
                                          </p:spTgt>
                                        </p:tgtEl>
                                      </p:cBhvr>
                                    </p:animEffect>
                                  </p:childTnLst>
                                </p:cTn>
                              </p:par>
                            </p:childTnLst>
                          </p:cTn>
                        </p:par>
                        <p:par>
                          <p:cTn id="8" fill="hold">
                            <p:stCondLst>
                              <p:cond delay="3000"/>
                            </p:stCondLst>
                            <p:childTnLst>
                              <p:par>
                                <p:cTn id="9" presetID="10" presetClass="entr" presetSubtype="0" fill="hold" grpId="0" nodeType="afterEffect">
                                  <p:stCondLst>
                                    <p:cond delay="100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7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7DBC8B-21BA-3591-331B-84533374071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845380C-2C11-20A0-2AE0-06B5300730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New Life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:1-4</a:t>
            </a:r>
            <a:r>
              <a:rPr lang="en-US" sz="3600" b="1" dirty="0">
                <a:latin typeface="Avenir Next LT Pro Light" panose="020B0304020202020204" pitchFamily="34" charset="0"/>
              </a:rPr>
              <a:t> (Part 2)</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23389FD2-57CA-B709-CEF2-53A377AC70B6}"/>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March 23, 2025</a:t>
            </a:r>
          </a:p>
        </p:txBody>
      </p:sp>
      <p:pic>
        <p:nvPicPr>
          <p:cNvPr id="5" name="Picture 4" descr="A close up of a book cover&#10;&#10;Description automatically generated">
            <a:extLst>
              <a:ext uri="{FF2B5EF4-FFF2-40B4-BE49-F238E27FC236}">
                <a16:creationId xmlns:a16="http://schemas.microsoft.com/office/drawing/2014/main" id="{75D22B8E-87F6-51FF-9A99-147B3BC420A1}"/>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96283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01254"/>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Therefore there is now no condemnation for those who are in Christ Jesus. 2 For the law of the Spirit of life in Christ Jesus has set you free from the law of sin and of death. 3 For what the Law could not do, weak as it was through the flesh, God did: sending His own Son in the likeness of sinful flesh and as an offering for sin, He condemned sin in the flesh, 4 so that the requirement of the Law might be fulfilled in us, who do not walk according to the flesh but according to the Spirit. </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8:1-4</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CE51EA-C081-4D09-8C3D-C6ADA5FC0A1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5CA2E5E-BFBE-EDA5-7465-A6B96BEA67EA}"/>
              </a:ext>
            </a:extLst>
          </p:cNvPr>
          <p:cNvSpPr txBox="1">
            <a:spLocks noChangeArrowheads="1"/>
          </p:cNvSpPr>
          <p:nvPr/>
        </p:nvSpPr>
        <p:spPr bwMode="auto">
          <a:xfrm>
            <a:off x="173038" y="868160"/>
            <a:ext cx="1180560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0" dirty="0">
                <a:solidFill>
                  <a:schemeClr val="tx1"/>
                </a:solidFill>
                <a:latin typeface="Arial" panose="020B0604020202020204" pitchFamily="34" charset="0"/>
                <a:ea typeface="Calibri" panose="020F0502020204030204" pitchFamily="34" charset="0"/>
              </a:rPr>
              <a:t>Dictionary definition of </a:t>
            </a:r>
            <a:r>
              <a:rPr lang="en-US" sz="4000" b="0" dirty="0">
                <a:solidFill>
                  <a:schemeClr val="tx1"/>
                </a:solidFill>
                <a:latin typeface="Arial" panose="020B0604020202020204" pitchFamily="34" charset="0"/>
                <a:ea typeface="Calibri" panose="020F0502020204030204" pitchFamily="34" charset="0"/>
              </a:rPr>
              <a:t>zealous</a:t>
            </a:r>
            <a:r>
              <a:rPr lang="en-US" sz="4000" b="0" i="0" dirty="0">
                <a:solidFill>
                  <a:schemeClr val="tx1"/>
                </a:solidFill>
                <a:latin typeface="Arial" panose="020B0604020202020204" pitchFamily="34" charset="0"/>
                <a:ea typeface="Calibri" panose="020F0502020204030204" pitchFamily="34" charset="0"/>
              </a:rPr>
              <a:t>:</a:t>
            </a:r>
          </a:p>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full of, characterized by, or due to zeal; ardently active, devoted, or diligent. </a:t>
            </a:r>
            <a:endParaRPr lang="en-US" sz="4000" b="0" i="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R="0" algn="just"/>
            <a:endParaRPr lang="en-US" sz="4000" b="0" i="0" dirty="0">
              <a:solidFill>
                <a:schemeClr val="tx1"/>
              </a:solidFill>
              <a:effectLst/>
              <a:latin typeface="Arial" panose="020B0604020202020204" pitchFamily="34" charset="0"/>
              <a:ea typeface="Calibri" panose="020F0502020204030204" pitchFamily="34" charset="0"/>
            </a:endParaRPr>
          </a:p>
          <a:p>
            <a:pPr marR="0" algn="just"/>
            <a:r>
              <a:rPr lang="en-US" sz="4000" b="0" i="0" dirty="0">
                <a:solidFill>
                  <a:schemeClr val="tx1"/>
                </a:solidFill>
                <a:latin typeface="Arial" panose="020B0604020202020204" pitchFamily="34" charset="0"/>
                <a:ea typeface="Calibri" panose="020F0502020204030204" pitchFamily="34" charset="0"/>
              </a:rPr>
              <a:t>Biblical definition of </a:t>
            </a:r>
            <a:r>
              <a:rPr lang="en-US" sz="4000" b="0" dirty="0">
                <a:solidFill>
                  <a:schemeClr val="tx1"/>
                </a:solidFill>
                <a:latin typeface="Arial" panose="020B0604020202020204" pitchFamily="34" charset="0"/>
                <a:ea typeface="Calibri" panose="020F0502020204030204" pitchFamily="34" charset="0"/>
              </a:rPr>
              <a:t>zealous</a:t>
            </a:r>
            <a:r>
              <a:rPr lang="en-US" sz="4000" b="0" i="0" dirty="0">
                <a:solidFill>
                  <a:schemeClr val="tx1"/>
                </a:solidFill>
                <a:latin typeface="Arial" panose="020B0604020202020204" pitchFamily="34" charset="0"/>
                <a:ea typeface="Calibri" panose="020F0502020204030204" pitchFamily="34" charset="0"/>
              </a:rPr>
              <a:t>:</a:t>
            </a:r>
          </a:p>
          <a:p>
            <a:pPr marR="0" algn="just"/>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“a zealot” – uncompromisingly partisan; unwavering loyalty to the cause</a:t>
            </a:r>
          </a:p>
        </p:txBody>
      </p:sp>
      <p:sp>
        <p:nvSpPr>
          <p:cNvPr id="6" name="TextBox 5">
            <a:extLst>
              <a:ext uri="{FF2B5EF4-FFF2-40B4-BE49-F238E27FC236}">
                <a16:creationId xmlns:a16="http://schemas.microsoft.com/office/drawing/2014/main" id="{6E834CB9-BF6D-446B-8922-AEB1A589E859}"/>
              </a:ext>
            </a:extLst>
          </p:cNvPr>
          <p:cNvSpPr txBox="1"/>
          <p:nvPr/>
        </p:nvSpPr>
        <p:spPr>
          <a:xfrm>
            <a:off x="340615" y="190881"/>
            <a:ext cx="11692889" cy="830997"/>
          </a:xfrm>
          <a:prstGeom prst="rect">
            <a:avLst/>
          </a:prstGeom>
          <a:noFill/>
        </p:spPr>
        <p:txBody>
          <a:bodyPr wrap="square" rtlCol="0">
            <a:spAutoFit/>
          </a:bodyPr>
          <a:lstStyle/>
          <a:p>
            <a:pPr algn="ctr"/>
            <a:r>
              <a:rPr lang="en-US" sz="4800" dirty="0">
                <a:latin typeface="Arial" panose="020B0604020202020204" pitchFamily="34" charset="0"/>
                <a:cs typeface="Arial" panose="020B0604020202020204" pitchFamily="34" charset="0"/>
              </a:rPr>
              <a:t>Zealous</a:t>
            </a:r>
          </a:p>
        </p:txBody>
      </p:sp>
    </p:spTree>
    <p:extLst>
      <p:ext uri="{BB962C8B-B14F-4D97-AF65-F5344CB8AC3E}">
        <p14:creationId xmlns:p14="http://schemas.microsoft.com/office/powerpoint/2010/main" val="1423776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75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250"/>
                                        <p:tgtEl>
                                          <p:spTgt spid="3">
                                            <p:txEl>
                                              <p:pRg st="3" end="3"/>
                                            </p:txEl>
                                          </p:spTgt>
                                        </p:tgtEl>
                                      </p:cBhvr>
                                    </p:animEffect>
                                  </p:childTnLst>
                                </p:cTn>
                              </p:par>
                              <p:par>
                                <p:cTn id="8" presetID="10" presetClass="entr" presetSubtype="0" fill="hold" grpId="0" nodeType="withEffect">
                                  <p:stCondLst>
                                    <p:cond delay="675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E4461-6950-74AC-3FBB-7EA90A8A41E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F8C5599-D228-F850-C7DE-724F1697C69E}"/>
              </a:ext>
            </a:extLst>
          </p:cNvPr>
          <p:cNvSpPr txBox="1">
            <a:spLocks noChangeArrowheads="1"/>
          </p:cNvSpPr>
          <p:nvPr/>
        </p:nvSpPr>
        <p:spPr bwMode="auto">
          <a:xfrm>
            <a:off x="173038" y="879311"/>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and I [Paul] was advancing in Judaism beyond many of my contemporaries among my countrymen, being </a:t>
            </a:r>
            <a:r>
              <a:rPr lang="en-US" sz="4400" b="0" u="sng" dirty="0">
                <a:solidFill>
                  <a:schemeClr val="tx1"/>
                </a:solidFill>
                <a:latin typeface="Calibri" panose="020F0502020204030204" pitchFamily="34" charset="0"/>
                <a:ea typeface="Calibri" panose="020F0502020204030204" pitchFamily="34" charset="0"/>
                <a:cs typeface="Calibri" panose="020F0502020204030204" pitchFamily="34" charset="0"/>
              </a:rPr>
              <a:t>more</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4400" b="0" u="sng" dirty="0">
                <a:solidFill>
                  <a:schemeClr val="tx1"/>
                </a:solidFill>
                <a:latin typeface="Calibri" panose="020F0502020204030204" pitchFamily="34" charset="0"/>
                <a:ea typeface="Calibri" panose="020F0502020204030204" pitchFamily="34" charset="0"/>
                <a:cs typeface="Calibri" panose="020F0502020204030204" pitchFamily="34" charset="0"/>
              </a:rPr>
              <a:t>extremely</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4400" b="0" u="sng" dirty="0">
                <a:solidFill>
                  <a:schemeClr val="tx1"/>
                </a:solidFill>
                <a:latin typeface="Calibri" panose="020F0502020204030204" pitchFamily="34" charset="0"/>
                <a:ea typeface="Calibri" panose="020F0502020204030204" pitchFamily="34" charset="0"/>
                <a:cs typeface="Calibri" panose="020F0502020204030204" pitchFamily="34" charset="0"/>
              </a:rPr>
              <a:t>zealous</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for my ancestral traditions. </a:t>
            </a:r>
          </a:p>
        </p:txBody>
      </p:sp>
      <p:sp>
        <p:nvSpPr>
          <p:cNvPr id="6" name="TextBox 5">
            <a:extLst>
              <a:ext uri="{FF2B5EF4-FFF2-40B4-BE49-F238E27FC236}">
                <a16:creationId xmlns:a16="http://schemas.microsoft.com/office/drawing/2014/main" id="{1B0BFC81-5A36-A81C-FDFC-605CEB2ADBA0}"/>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Galatians 1:14</a:t>
            </a:r>
          </a:p>
        </p:txBody>
      </p:sp>
    </p:spTree>
    <p:extLst>
      <p:ext uri="{BB962C8B-B14F-4D97-AF65-F5344CB8AC3E}">
        <p14:creationId xmlns:p14="http://schemas.microsoft.com/office/powerpoint/2010/main" val="2542300088"/>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E334E-AD00-CB2F-7584-BF0EAB28BCF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44E43FB-3055-4C2F-E12F-4E4F14DA4FA2}"/>
              </a:ext>
            </a:extLst>
          </p:cNvPr>
          <p:cNvSpPr txBox="1">
            <a:spLocks noChangeArrowheads="1"/>
          </p:cNvSpPr>
          <p:nvPr/>
        </p:nvSpPr>
        <p:spPr bwMode="auto">
          <a:xfrm>
            <a:off x="173038" y="879311"/>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11 For the grace of God has appeared, bringing salvation to all men, 12 instructing us to deny ungodliness and worldly desires and to live sensibly, righteously and godly in the present age, 13 looking for the blessed hope and the appearing of the glory of our great God and Savior, Christ Jesus, 14 who gave Himself for us to redeem us from every lawless deed, and to purify for Himself a people for His own possession, zealous for good deeds. </a:t>
            </a:r>
          </a:p>
        </p:txBody>
      </p:sp>
      <p:sp>
        <p:nvSpPr>
          <p:cNvPr id="6" name="TextBox 5">
            <a:extLst>
              <a:ext uri="{FF2B5EF4-FFF2-40B4-BE49-F238E27FC236}">
                <a16:creationId xmlns:a16="http://schemas.microsoft.com/office/drawing/2014/main" id="{AFB9C284-28EC-5E9B-2BD6-12615F5BAEB9}"/>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Titus 2:11-14</a:t>
            </a:r>
          </a:p>
        </p:txBody>
      </p:sp>
    </p:spTree>
    <p:extLst>
      <p:ext uri="{BB962C8B-B14F-4D97-AF65-F5344CB8AC3E}">
        <p14:creationId xmlns:p14="http://schemas.microsoft.com/office/powerpoint/2010/main" val="1211922710"/>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63462E-F5BA-CF3B-6F4A-65B92CA728A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E81EA37-1838-96B1-A1EC-414016871299}"/>
              </a:ext>
            </a:extLst>
          </p:cNvPr>
          <p:cNvSpPr txBox="1">
            <a:spLocks noChangeArrowheads="1"/>
          </p:cNvSpPr>
          <p:nvPr/>
        </p:nvSpPr>
        <p:spPr bwMode="auto">
          <a:xfrm>
            <a:off x="173038" y="734347"/>
            <a:ext cx="11805602"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 Now for this very reason also, applying all diligence, in your faith supply moral excellence, and in your moral excellence, knowledge, 6 and in your knowledge, self-control, and in your self-control, perseverance, and in your perseverance, godliness, 7 and in your godliness, brotherly kindness, and in your brotherly kindness, love. 8 For if these qualities are yours and are increasing, they render you neither useless nor unfruitful in the true knowledge of our Lord Jesus Christ… 10 Therefore, brethren, be all the more diligent to make certain about His calling and choosing you; for as long as you practice these things, you will never stumble.</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E8D7791-7BDC-7594-F59C-58B599A2E4CF}"/>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Peter 1:5-8, 10</a:t>
            </a:r>
          </a:p>
        </p:txBody>
      </p:sp>
    </p:spTree>
    <p:extLst>
      <p:ext uri="{BB962C8B-B14F-4D97-AF65-F5344CB8AC3E}">
        <p14:creationId xmlns:p14="http://schemas.microsoft.com/office/powerpoint/2010/main" val="4267726909"/>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present position of those who are in Christ Jesus (8:1)</a:t>
            </a:r>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New Life (Romans 8:1-4)</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BB3EE-26A5-C169-20CF-F878D4D254A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DE3EBFB-6560-C74B-E70D-19DCC3A41BE0}"/>
              </a:ext>
            </a:extLst>
          </p:cNvPr>
          <p:cNvSpPr txBox="1">
            <a:spLocks noChangeArrowheads="1"/>
          </p:cNvSpPr>
          <p:nvPr/>
        </p:nvSpPr>
        <p:spPr bwMode="auto">
          <a:xfrm>
            <a:off x="158496" y="898767"/>
            <a:ext cx="11805602"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startAt="2"/>
            </a:pPr>
            <a:r>
              <a:rPr lang="en-US" sz="3600" i="0" dirty="0">
                <a:solidFill>
                  <a:schemeClr val="tx1"/>
                </a:solidFill>
                <a:latin typeface="Arial" panose="020B0604020202020204" pitchFamily="34" charset="0"/>
              </a:rPr>
              <a:t>The present practice of those who are in Christ Jesus (8:2-4)</a:t>
            </a:r>
            <a:endParaRPr lang="en-US" sz="2000" i="0" dirty="0">
              <a:solidFill>
                <a:schemeClr val="tx1"/>
              </a:solidFill>
              <a:latin typeface="Arial" panose="020B0604020202020204" pitchFamily="34" charset="0"/>
            </a:endParaRPr>
          </a:p>
          <a:p>
            <a:pPr lvl="0"/>
            <a:endParaRPr lang="en-US" sz="2000" b="0" i="0" dirty="0">
              <a:solidFill>
                <a:schemeClr val="tx1"/>
              </a:solidFill>
              <a:latin typeface="Arial" panose="020B0604020202020204" pitchFamily="34" charset="0"/>
            </a:endParaRPr>
          </a:p>
          <a:p>
            <a:pPr marL="514350" lvl="0" indent="-514350">
              <a:buFont typeface="+mj-lt"/>
              <a:buAutoNum type="alphaUcPeriod"/>
            </a:pPr>
            <a:r>
              <a:rPr lang="en-US" i="0" dirty="0">
                <a:solidFill>
                  <a:schemeClr val="tx1"/>
                </a:solidFill>
                <a:latin typeface="Arial" panose="020B0604020202020204" pitchFamily="34" charset="0"/>
              </a:rPr>
              <a:t>Those who are in Christ are freed from the </a:t>
            </a:r>
            <a:r>
              <a:rPr lang="en-US" i="0" u="sng" dirty="0">
                <a:solidFill>
                  <a:schemeClr val="tx1"/>
                </a:solidFill>
                <a:latin typeface="Arial" panose="020B0604020202020204" pitchFamily="34" charset="0"/>
              </a:rPr>
              <a:t>control</a:t>
            </a:r>
            <a:r>
              <a:rPr lang="en-US" i="0" dirty="0">
                <a:solidFill>
                  <a:schemeClr val="tx1"/>
                </a:solidFill>
                <a:latin typeface="Arial" panose="020B0604020202020204" pitchFamily="34" charset="0"/>
              </a:rPr>
              <a:t> of sin and death (8:2)</a:t>
            </a:r>
          </a:p>
          <a:p>
            <a:pPr lvl="1"/>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the law of the Spirit of life in Christ Jesus has set you free from the law of sin and of death.</a:t>
            </a:r>
          </a:p>
          <a:p>
            <a:pPr lvl="0"/>
            <a:endParaRPr lang="en-US" b="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F29A830-229C-7C23-2F20-BAAA31552468}"/>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New Life (Romans 8:1-4)</a:t>
            </a:r>
          </a:p>
        </p:txBody>
      </p:sp>
    </p:spTree>
    <p:extLst>
      <p:ext uri="{BB962C8B-B14F-4D97-AF65-F5344CB8AC3E}">
        <p14:creationId xmlns:p14="http://schemas.microsoft.com/office/powerpoint/2010/main" val="170801445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par>
                          <p:cTn id="13" fill="hold">
                            <p:stCondLst>
                              <p:cond delay="2250"/>
                            </p:stCondLst>
                            <p:childTnLst>
                              <p:par>
                                <p:cTn id="14" presetID="10" presetClass="entr" presetSubtype="0" fill="hold" grpId="0" nodeType="afterEffect">
                                  <p:stCondLst>
                                    <p:cond delay="75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07550-53DA-943F-7B39-46EE038A09E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BC7A5B3-C9A5-A79B-EE87-45E7619D923A}"/>
              </a:ext>
            </a:extLst>
          </p:cNvPr>
          <p:cNvSpPr txBox="1">
            <a:spLocks noChangeArrowheads="1"/>
          </p:cNvSpPr>
          <p:nvPr/>
        </p:nvSpPr>
        <p:spPr bwMode="auto">
          <a:xfrm>
            <a:off x="173038" y="879311"/>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when you were slaves of sin, you were free from righteousness.</a:t>
            </a:r>
            <a:endParaRPr lang="en-US" sz="4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0F567DC6-F0BA-0117-2919-AC35450704A5}"/>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6:20</a:t>
            </a:r>
          </a:p>
        </p:txBody>
      </p:sp>
    </p:spTree>
    <p:extLst>
      <p:ext uri="{BB962C8B-B14F-4D97-AF65-F5344CB8AC3E}">
        <p14:creationId xmlns:p14="http://schemas.microsoft.com/office/powerpoint/2010/main" val="3119669211"/>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4935</TotalTime>
  <Words>867</Words>
  <Application>Microsoft Office PowerPoint</Application>
  <PresentationFormat>Widescreen</PresentationFormat>
  <Paragraphs>45</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Abadi</vt:lpstr>
      <vt:lpstr>Aptos</vt:lpstr>
      <vt:lpstr>Arial</vt:lpstr>
      <vt:lpstr>Avenir Next LT Pro Light</vt:lpstr>
      <vt:lpstr>Bookman Old Style</vt:lpstr>
      <vt:lpstr>Calibri</vt:lpstr>
      <vt:lpstr>Rockwell</vt:lpstr>
      <vt:lpstr>Times New Roman</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50</cp:revision>
  <dcterms:created xsi:type="dcterms:W3CDTF">2022-12-30T16:15:56Z</dcterms:created>
  <dcterms:modified xsi:type="dcterms:W3CDTF">2025-03-22T15:20:09Z</dcterms:modified>
</cp:coreProperties>
</file>